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6142057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№78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05</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мамырға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766234470"/>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508105"/>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06</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06</a:t>
            </a:r>
            <a:r>
              <a:rPr lang="kk-KZ" altLang="ru-RU" sz="1200" b="1" dirty="0" smtClean="0">
                <a:latin typeface="Times New Roman" pitchFamily="18" charset="0"/>
                <a:cs typeface="Times New Roman" pitchFamily="18" charset="0"/>
              </a:rPr>
              <a:t>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3-8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29-31 градус </a:t>
            </a:r>
            <a:r>
              <a:rPr lang="kk-KZ" sz="1100" dirty="0" smtClean="0">
                <a:latin typeface="Times New Roman" pitchFamily="18" charset="0"/>
                <a:cs typeface="Times New Roman" pitchFamily="18" charset="0"/>
              </a:rPr>
              <a:t>жылы.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07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06 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14308</TotalTime>
  <Words>537</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4159</cp:revision>
  <cp:lastPrinted>2021-07-01T03:56:27Z</cp:lastPrinted>
  <dcterms:created xsi:type="dcterms:W3CDTF">2018-03-27T06:03:00Z</dcterms:created>
  <dcterms:modified xsi:type="dcterms:W3CDTF">2026-05-05T06:38:31Z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